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924" y="4665277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3926819"/>
            <a:ext cx="7560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5400" b="1" dirty="0" err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Саранова</a:t>
            </a:r>
            <a:r>
              <a:rPr lang="ru-RU" sz="54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 Вероника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551835"/>
            <a:ext cx="7560840" cy="1253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изобразительного искусства и художественно-прикладного творчества «ЮНЫЕ  ДАРОВАНИЯ»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18866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92503" y="1881698"/>
            <a:ext cx="14574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степени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0"/>
          <p:cNvSpPr txBox="1"/>
          <p:nvPr/>
        </p:nvSpPr>
        <p:spPr>
          <a:xfrm>
            <a:off x="4250323" y="559188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43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27</cp:revision>
  <dcterms:created xsi:type="dcterms:W3CDTF">2018-06-05T10:44:50Z</dcterms:created>
  <dcterms:modified xsi:type="dcterms:W3CDTF">2018-06-06T13:16:32Z</dcterms:modified>
</cp:coreProperties>
</file>